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Mandarin Chinese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Mandarin Chinese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Mandarin Chinese III PAP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World Languages - Mandarin Chinese III PAP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oral and written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84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445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4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demonstrate understanding of simple, clearly spoken, and written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0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listeners and readers.[1C]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92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1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48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78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4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the language studied.[4A]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03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cultures studied.[4B]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968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387</Words>
  <Application>Microsoft Office PowerPoint</Application>
  <PresentationFormat>On-screen Show (4:3)</PresentationFormat>
  <Paragraphs>37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9</cp:revision>
  <dcterms:created xsi:type="dcterms:W3CDTF">2014-10-20T16:17:28Z</dcterms:created>
  <dcterms:modified xsi:type="dcterms:W3CDTF">2014-10-23T19:48:15Z</dcterms:modified>
</cp:coreProperties>
</file>